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5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130425"/>
            <a:ext cx="79248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70866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A00AB-ABB9-4F7B-85EA-3E9BE064B61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C69F1-D0DA-4498-8DD9-F60C945055F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39B85-B856-4E8A-8ADA-D86DE5F2E60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D3063-C752-473F-BD38-1C81F706B76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E7A4B-D1D7-45C6-A090-45F690EBB24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1C147-B029-4111-988B-AD959BCA3D4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EE11D-F429-4CFC-8E08-D00F9128889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A5CED-2CF1-4683-A44D-CC44795995A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617EC-27C8-4F2E-9D51-88F0E49A0D9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6F130-2A88-4FB5-B759-6232A33D7B9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54140-31F7-418D-9C5D-CD8D82AE4EE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entury Gothic" pitchFamily="34" charset="0"/>
              </a:defRPr>
            </a:lvl1pPr>
          </a:lstStyle>
          <a:p>
            <a:pPr>
              <a:defRPr/>
            </a:pPr>
            <a:fld id="{06CA7B9E-1A39-407F-804E-E79FACAB191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 eaLnBrk="1" hangingPunct="1"/>
            <a:r>
              <a:rPr lang="fa-IR" sz="54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آنچه هست</a:t>
            </a:r>
            <a:br>
              <a:rPr lang="fa-IR" sz="54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</a:br>
            <a:r>
              <a:rPr lang="fa-IR" sz="54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 </a:t>
            </a:r>
            <a:r>
              <a:rPr lang="fa-IR" sz="54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ميان </a:t>
            </a:r>
            <a:r>
              <a:rPr lang="fa-IR" sz="54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تو و اوست ...</a:t>
            </a:r>
            <a:endParaRPr lang="en-US" sz="5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36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و </a:t>
            </a:r>
            <a:r>
              <a:rPr lang="fa-IR" sz="36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بدانيد </a:t>
            </a:r>
            <a:r>
              <a:rPr lang="fa-IR" sz="3600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آنچه رخ می دهد</a:t>
            </a:r>
          </a:p>
          <a:p>
            <a:pPr marL="0" indent="0" algn="r" rtl="1" eaLnBrk="1" hangingPunct="1">
              <a:spcBef>
                <a:spcPct val="0"/>
              </a:spcBef>
              <a:buFontTx/>
              <a:buNone/>
            </a:pPr>
            <a:endParaRPr lang="fa-IR" sz="36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4800" b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رازی </a:t>
            </a:r>
            <a:r>
              <a:rPr lang="fa-IR" sz="4800" b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ميان </a:t>
            </a:r>
            <a:r>
              <a:rPr lang="fa-IR" sz="4800" b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شما و خداوند است</a:t>
            </a:r>
            <a:r>
              <a:rPr lang="fa-IR" sz="4800" b="1" i="1" dirty="0" smtClean="0">
                <a:solidFill>
                  <a:schemeClr val="accent1"/>
                </a:solidFill>
                <a:ea typeface="Arial Unicode MS" pitchFamily="34" charset="-128"/>
                <a:cs typeface="Nazanin" pitchFamily="2" charset="-78"/>
              </a:rPr>
              <a:t> </a:t>
            </a:r>
            <a:endParaRPr lang="fa-IR" sz="4800" b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buFontTx/>
              <a:buNone/>
            </a:pPr>
            <a:r>
              <a:rPr lang="fa-IR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نه </a:t>
            </a:r>
            <a:r>
              <a:rPr lang="fa-IR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ميان </a:t>
            </a:r>
            <a:r>
              <a:rPr lang="fa-IR" b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شما و مردم</a:t>
            </a:r>
          </a:p>
          <a:p>
            <a:pPr marL="0" indent="0" algn="ctr" rtl="1" eaLnBrk="1" hangingPunct="1">
              <a:buFontTx/>
              <a:buNone/>
            </a:pPr>
            <a:endParaRPr lang="fa-IR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buFontTx/>
              <a:buNone/>
            </a:pPr>
            <a:r>
              <a:rPr lang="fa-IR" b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شايد </a:t>
            </a:r>
            <a:r>
              <a:rPr lang="fa-IR" b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هم ، روزی دل شان </a:t>
            </a:r>
            <a:r>
              <a:rPr lang="fa-IR" b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بيدار </a:t>
            </a:r>
            <a:r>
              <a:rPr lang="fa-IR" b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شود</a:t>
            </a:r>
          </a:p>
          <a:p>
            <a:pPr marL="0" indent="0" rtl="1" eaLnBrk="1" hangingPunct="1">
              <a:buFontTx/>
              <a:buNone/>
            </a:pPr>
            <a:endParaRPr lang="fa-IR" sz="2000" b="1" i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rtl="1" eaLnBrk="1" hangingPunct="1">
              <a:buFontTx/>
              <a:buNone/>
            </a:pPr>
            <a:endParaRPr lang="fa-IR" sz="2000" b="1" i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عده ای به شما آزار می رسانند </a:t>
            </a:r>
          </a:p>
          <a:p>
            <a:pPr marL="0" indent="0" algn="ctr" rtl="1" eaLnBrk="1" hangingPunct="1">
              <a:spcBef>
                <a:spcPct val="0"/>
              </a:spcBef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بزرگ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باشيد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و بخشنده</a:t>
            </a:r>
            <a:endParaRPr lang="en-US" sz="4400" b="1" i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0650"/>
            <a:ext cx="8229600" cy="4525963"/>
          </a:xfrm>
        </p:spPr>
        <p:txBody>
          <a:bodyPr/>
          <a:lstStyle/>
          <a:p>
            <a:pPr marL="0" indent="0" algn="ctr" rtl="1" eaLnBrk="1" hangingPunct="1">
              <a:buFontTx/>
              <a:buNone/>
              <a:defRPr/>
            </a:pP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اگر مهربان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باشيد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، ممکن است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بگويند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تظاهر می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کنيد </a:t>
            </a:r>
            <a:endParaRPr lang="fa-IR" sz="3600" dirty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algn="r" rtl="1" eaLnBrk="1" hangingPunct="1">
              <a:defRPr/>
            </a:pPr>
            <a:endParaRPr lang="fa-IR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 rtl="1" eaLnBrk="1" hangingPunct="1">
              <a:defRPr/>
            </a:pPr>
            <a:endParaRPr lang="fa-IR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  <a:defRPr/>
            </a:pPr>
            <a:r>
              <a:rPr lang="fa-IR" sz="44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جاری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باشيد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و مهربان تر </a:t>
            </a:r>
            <a:endParaRPr lang="en-US" sz="4400" b="1" i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اگر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زيبا بگوئيد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، ممکن است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بگويند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شعار می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دهيد</a:t>
            </a:r>
            <a:endParaRPr lang="fa-IR" sz="3600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4400" b="1" i="1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زيباترين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ها را مکرر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بگوئيد </a:t>
            </a:r>
            <a:endParaRPr lang="en-US" sz="4400" b="1" i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marL="0" indent="0" algn="ctr" rtl="1" eaLnBrk="1" hangingPunct="1">
              <a:spcBef>
                <a:spcPct val="0"/>
              </a:spcBef>
              <a:buFontTx/>
              <a:buNone/>
              <a:defRPr/>
            </a:pP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اگر</a:t>
            </a:r>
            <a:r>
              <a:rPr lang="en-US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صادق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باشيد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،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شايد بگويند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ساده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ايد</a:t>
            </a:r>
            <a:endParaRPr lang="fa-IR" sz="3600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  <a:defRPr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  <a:defRPr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  <a:defRPr/>
            </a:pPr>
            <a:r>
              <a:rPr lang="fa-IR" sz="44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زلال تر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باشيد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و صادق تر</a:t>
            </a:r>
            <a:endParaRPr lang="en-US" sz="4400" b="1" i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داشته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هايتان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را ممکن است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يک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شبه نابود کنند </a:t>
            </a: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همچنان سازنده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باشيد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و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پويا</a:t>
            </a:r>
            <a:endParaRPr lang="en-US" sz="4400" b="1" i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شايد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از شما به بدی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ياد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کنند</a:t>
            </a:r>
          </a:p>
          <a:p>
            <a:pPr marL="0" indent="0" algn="r" rtl="1" eaLnBrk="1" hangingPunct="1">
              <a:spcBef>
                <a:spcPct val="0"/>
              </a:spcBef>
              <a:buFontTx/>
              <a:buNone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r" rtl="1" eaLnBrk="1" hangingPunct="1">
              <a:spcBef>
                <a:spcPct val="0"/>
              </a:spcBef>
              <a:buFontTx/>
              <a:buNone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</a:pP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برای آنها آگاهی و عشق طلب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کنيد</a:t>
            </a:r>
            <a:endParaRPr lang="en-US" sz="4400" b="1" i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marL="0" indent="0" algn="ctr" rtl="1" eaLnBrk="1" hangingPunct="1">
              <a:spcBef>
                <a:spcPct val="0"/>
              </a:spcBef>
              <a:buFontTx/>
              <a:buNone/>
              <a:defRPr/>
            </a:pPr>
            <a:r>
              <a:rPr lang="fa-IR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شايد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خوبی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هايتان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را کتمان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يا </a:t>
            </a:r>
            <a:r>
              <a:rPr lang="fa-IR" sz="3600" dirty="0" smtClean="0"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فراموش کنند </a:t>
            </a:r>
          </a:p>
          <a:p>
            <a:pPr algn="r" rtl="1" eaLnBrk="1" hangingPunct="1">
              <a:spcBef>
                <a:spcPct val="0"/>
              </a:spcBef>
              <a:buFontTx/>
              <a:buNone/>
              <a:defRPr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 rtl="1" eaLnBrk="1" hangingPunct="1">
              <a:spcBef>
                <a:spcPct val="0"/>
              </a:spcBef>
              <a:buFontTx/>
              <a:buNone/>
              <a:defRPr/>
            </a:pPr>
            <a:endParaRPr lang="fa-IR" sz="4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 algn="ctr" rtl="1" eaLnBrk="1" hangingPunct="1">
              <a:spcBef>
                <a:spcPct val="0"/>
              </a:spcBef>
              <a:buFontTx/>
              <a:buNone/>
              <a:defRPr/>
            </a:pP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خوب تر زندگی </a:t>
            </a:r>
            <a:r>
              <a:rPr lang="fa-IR" sz="4400" b="1" i="1" dirty="0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کنيد</a:t>
            </a:r>
            <a:endParaRPr lang="en-US" sz="4400" b="1" i="1" dirty="0" smtClean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7200" y="1400175"/>
            <a:ext cx="8229600" cy="4525963"/>
          </a:xfrm>
        </p:spPr>
        <p:txBody>
          <a:bodyPr/>
          <a:lstStyle/>
          <a:p>
            <a:pPr algn="ctr" rtl="1" eaLnBrk="1" hangingPunct="1">
              <a:spcBef>
                <a:spcPct val="0"/>
              </a:spcBef>
              <a:buFontTx/>
              <a:buNone/>
              <a:defRPr/>
            </a:pPr>
            <a:endParaRPr lang="fa-IR" sz="4400" b="1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  <a:defRPr/>
            </a:pPr>
            <a:r>
              <a:rPr lang="fa-IR" sz="5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 تمام وجود عاشق </a:t>
            </a:r>
            <a:r>
              <a:rPr lang="fa-IR" sz="5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باشيد </a:t>
            </a:r>
            <a:r>
              <a:rPr lang="fa-IR" sz="5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Nazanin" pitchFamily="2" charset="-78"/>
              </a:rPr>
              <a:t>و موثر </a:t>
            </a:r>
            <a:endParaRPr lang="en-US" sz="5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Unicode MS" pitchFamily="34" charset="-128"/>
              <a:ea typeface="Arial Unicode MS" pitchFamily="34" charset="-128"/>
              <a:cs typeface="Nazanin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YouAndGo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272776"/>
        </a:dk1>
        <a:lt1>
          <a:srgbClr val="F3F1E4"/>
        </a:lt1>
        <a:dk2>
          <a:srgbClr val="272776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8F7EF"/>
        </a:accent3>
        <a:accent4>
          <a:srgbClr val="202064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272776"/>
        </a:dk1>
        <a:lt1>
          <a:srgbClr val="F3F1E4"/>
        </a:lt1>
        <a:dk2>
          <a:srgbClr val="272776"/>
        </a:dk2>
        <a:lt2>
          <a:srgbClr val="777777"/>
        </a:lt2>
        <a:accent1>
          <a:srgbClr val="B8CFFB"/>
        </a:accent1>
        <a:accent2>
          <a:srgbClr val="DF8F74"/>
        </a:accent2>
        <a:accent3>
          <a:srgbClr val="F8F7EF"/>
        </a:accent3>
        <a:accent4>
          <a:srgbClr val="202064"/>
        </a:accent4>
        <a:accent5>
          <a:srgbClr val="D8E4FD"/>
        </a:accent5>
        <a:accent6>
          <a:srgbClr val="CA8168"/>
        </a:accent6>
        <a:hlink>
          <a:srgbClr val="7F97C2"/>
        </a:hlink>
        <a:folHlink>
          <a:srgbClr val="8BBE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YouAndGod</Template>
  <TotalTime>86</TotalTime>
  <Words>134</Words>
  <Application>Microsoft Office PowerPoint</Application>
  <PresentationFormat>On-screen Show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YouAndGod</vt:lpstr>
      <vt:lpstr>آنچه هست  ميان تو و اوست ...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Sepasad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آنچه هست  میان ...</dc:title>
  <dc:creator>RN</dc:creator>
  <cp:lastModifiedBy>MRT</cp:lastModifiedBy>
  <cp:revision>20</cp:revision>
  <dcterms:created xsi:type="dcterms:W3CDTF">2007-08-06T16:02:13Z</dcterms:created>
  <dcterms:modified xsi:type="dcterms:W3CDTF">2014-08-12T06:41:08Z</dcterms:modified>
</cp:coreProperties>
</file>