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8" r:id="rId2"/>
    <p:sldId id="269"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r" defTabSz="914400" rtl="1" eaLnBrk="1" latinLnBrk="0" hangingPunct="1">
      <a:defRPr sz="2400" kern="1200">
        <a:solidFill>
          <a:schemeClr val="tx1"/>
        </a:solidFill>
        <a:latin typeface="Times New Roman" pitchFamily="18" charset="0"/>
        <a:ea typeface="+mn-ea"/>
        <a:cs typeface="+mn-cs"/>
      </a:defRPr>
    </a:lvl6pPr>
    <a:lvl7pPr marL="2743200" algn="r" defTabSz="914400" rtl="1" eaLnBrk="1" latinLnBrk="0" hangingPunct="1">
      <a:defRPr sz="2400" kern="1200">
        <a:solidFill>
          <a:schemeClr val="tx1"/>
        </a:solidFill>
        <a:latin typeface="Times New Roman" pitchFamily="18" charset="0"/>
        <a:ea typeface="+mn-ea"/>
        <a:cs typeface="+mn-cs"/>
      </a:defRPr>
    </a:lvl7pPr>
    <a:lvl8pPr marL="3200400" algn="r" defTabSz="914400" rtl="1" eaLnBrk="1" latinLnBrk="0" hangingPunct="1">
      <a:defRPr sz="2400" kern="1200">
        <a:solidFill>
          <a:schemeClr val="tx1"/>
        </a:solidFill>
        <a:latin typeface="Times New Roman" pitchFamily="18" charset="0"/>
        <a:ea typeface="+mn-ea"/>
        <a:cs typeface="+mn-cs"/>
      </a:defRPr>
    </a:lvl8pPr>
    <a:lvl9pPr marL="3657600" algn="r" defTabSz="914400" rtl="1"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99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1" autoAdjust="0"/>
    <p:restoredTop sz="91005" autoAdjust="0"/>
  </p:normalViewPr>
  <p:slideViewPr>
    <p:cSldViewPr>
      <p:cViewPr>
        <p:scale>
          <a:sx n="50" d="100"/>
          <a:sy n="50" d="100"/>
        </p:scale>
        <p:origin x="-1092" y="-384"/>
      </p:cViewPr>
      <p:guideLst>
        <p:guide orient="horz" pos="2160"/>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698" y="-4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20483" name="Rectangle 3"/>
          <p:cNvSpPr>
            <a:spLocks noGrp="1" noChangeArrowheads="1"/>
          </p:cNvSpPr>
          <p:nvPr>
            <p:ph type="dt" sz="quarter"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20484" name="Rectangle 4"/>
          <p:cNvSpPr>
            <a:spLocks noGrp="1" noChangeArrowheads="1"/>
          </p:cNvSpPr>
          <p:nvPr>
            <p:ph type="ftr" sz="quarter" idx="2"/>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20485" name="Rectangle 5"/>
          <p:cNvSpPr>
            <a:spLocks noGrp="1" noChangeArrowheads="1"/>
          </p:cNvSpPr>
          <p:nvPr>
            <p:ph type="sldNum" sz="quarter" idx="3"/>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6B5F60AC-5526-4543-A245-DB25815C08C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15363"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715C7713-8EEB-4A18-AEA1-BF86D354092D}"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amma/>
                <a:shade val="46275"/>
                <a:invGamma/>
              </a:schemeClr>
            </a:gs>
            <a:gs pos="5000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0"/>
            <a:ext cx="1447800" cy="6856413"/>
          </a:xfrm>
          <a:prstGeom prst="rect">
            <a:avLst/>
          </a:prstGeom>
          <a:gradFill rotWithShape="0">
            <a:gsLst>
              <a:gs pos="0">
                <a:schemeClr val="bg1">
                  <a:gamma/>
                  <a:shade val="61961"/>
                  <a:invGamma/>
                </a:schemeClr>
              </a:gs>
              <a:gs pos="50000">
                <a:schemeClr val="bg1">
                  <a:alpha val="50000"/>
                </a:schemeClr>
              </a:gs>
              <a:gs pos="100000">
                <a:schemeClr val="bg1">
                  <a:gamma/>
                  <a:shade val="61961"/>
                  <a:invGamma/>
                </a:schemeClr>
              </a:gs>
            </a:gsLst>
            <a:lin ang="5400000" scaled="1"/>
          </a:gradFill>
          <a:ln w="9525">
            <a:noFill/>
            <a:miter lim="800000"/>
            <a:headEnd/>
            <a:tailEnd/>
          </a:ln>
          <a:effectLst/>
        </p:spPr>
        <p:txBody>
          <a:bodyPr/>
          <a:lstStyle/>
          <a:p>
            <a:pPr>
              <a:defRPr/>
            </a:pPr>
            <a:endParaRPr kumimoji="1" lang="en-US"/>
          </a:p>
        </p:txBody>
      </p:sp>
      <p:sp>
        <p:nvSpPr>
          <p:cNvPr id="5" name="Rectangle 3"/>
          <p:cNvSpPr>
            <a:spLocks noChangeArrowheads="1"/>
          </p:cNvSpPr>
          <p:nvPr/>
        </p:nvSpPr>
        <p:spPr bwMode="auto">
          <a:xfrm>
            <a:off x="685800" y="2438400"/>
            <a:ext cx="8456613" cy="762000"/>
          </a:xfrm>
          <a:prstGeom prst="rect">
            <a:avLst/>
          </a:prstGeom>
          <a:gradFill rotWithShape="0">
            <a:gsLst>
              <a:gs pos="0">
                <a:schemeClr val="bg1"/>
              </a:gs>
              <a:gs pos="100000">
                <a:schemeClr val="bg1">
                  <a:gamma/>
                  <a:shade val="15294"/>
                  <a:invGamma/>
                </a:schemeClr>
              </a:gs>
            </a:gsLst>
            <a:lin ang="0" scaled="1"/>
          </a:gradFill>
          <a:ln w="9525">
            <a:noFill/>
            <a:miter lim="800000"/>
            <a:headEnd/>
            <a:tailEnd/>
          </a:ln>
          <a:effectLst/>
        </p:spPr>
        <p:txBody>
          <a:bodyPr/>
          <a:lstStyle/>
          <a:p>
            <a:pPr>
              <a:defRPr/>
            </a:pPr>
            <a:endParaRPr kumimoji="1" lang="en-US"/>
          </a:p>
        </p:txBody>
      </p:sp>
      <p:sp>
        <p:nvSpPr>
          <p:cNvPr id="6" name="Rectangle 9"/>
          <p:cNvSpPr>
            <a:spLocks noChangeArrowheads="1"/>
          </p:cNvSpPr>
          <p:nvPr/>
        </p:nvSpPr>
        <p:spPr bwMode="auto">
          <a:xfrm>
            <a:off x="0" y="3505200"/>
            <a:ext cx="4724400" cy="152400"/>
          </a:xfrm>
          <a:prstGeom prst="rect">
            <a:avLst/>
          </a:prstGeom>
          <a:solidFill>
            <a:schemeClr val="accent1">
              <a:alpha val="50000"/>
            </a:schemeClr>
          </a:solidFill>
          <a:ln w="9525">
            <a:noFill/>
            <a:miter lim="800000"/>
            <a:headEnd/>
            <a:tailEnd/>
          </a:ln>
          <a:effectLst/>
        </p:spPr>
        <p:txBody>
          <a:bodyPr/>
          <a:lstStyle/>
          <a:p>
            <a:pPr>
              <a:defRPr/>
            </a:pPr>
            <a:endParaRPr kumimoji="1" lang="en-US"/>
          </a:p>
        </p:txBody>
      </p:sp>
      <p:sp>
        <p:nvSpPr>
          <p:cNvPr id="3076" name="Rectangle 4"/>
          <p:cNvSpPr>
            <a:spLocks noGrp="1" noChangeArrowheads="1"/>
          </p:cNvSpPr>
          <p:nvPr>
            <p:ph type="ctrTitle" sz="quarter"/>
          </p:nvPr>
        </p:nvSpPr>
        <p:spPr bwMode="auto">
          <a:xfrm>
            <a:off x="685800" y="2286000"/>
            <a:ext cx="7772400" cy="1143000"/>
          </a:xfrm>
          <a:prstGeom prst="rect">
            <a:avLst/>
          </a:prstGeom>
          <a:noFill/>
          <a:ln>
            <a:miter lim="800000"/>
            <a:headEnd/>
            <a:tailEnd/>
          </a:ln>
        </p:spPr>
        <p:txBody>
          <a:bodyPr vert="horz" wrap="square" lIns="92075" tIns="46038" rIns="92075" bIns="46038" numCol="1" anchor="ctr" anchorCtr="0" compatLnSpc="1">
            <a:prstTxWarp prst="textNoShape">
              <a:avLst/>
            </a:prstTxWarp>
          </a:bodyPr>
          <a:lstStyle>
            <a:lvl1pPr>
              <a:defRPr/>
            </a:lvl1pPr>
          </a:lstStyle>
          <a:p>
            <a:r>
              <a:rPr lang="en-US"/>
              <a:t>Click to edit Master title style</a:t>
            </a:r>
          </a:p>
        </p:txBody>
      </p:sp>
      <p:sp>
        <p:nvSpPr>
          <p:cNvPr id="3077" name="Rectangle 5"/>
          <p:cNvSpPr>
            <a:spLocks noGrp="1" noChangeArrowheads="1"/>
          </p:cNvSpPr>
          <p:nvPr>
            <p:ph type="subTitle" sz="quarter" idx="1"/>
          </p:nvPr>
        </p:nvSpPr>
        <p:spPr bwMode="auto">
          <a:xfrm>
            <a:off x="2057400" y="4114800"/>
            <a:ext cx="6400800" cy="1752600"/>
          </a:xfrm>
          <a:prstGeom prst="rect">
            <a:avLst/>
          </a:prstGeom>
          <a:noFill/>
          <a:ln>
            <a:miter lim="800000"/>
            <a:headEnd/>
            <a:tailEnd/>
          </a:ln>
        </p:spPr>
        <p:txBody>
          <a:bodyPr vert="horz" wrap="square" lIns="92075" tIns="46038" rIns="92075" bIns="46038" numCol="1" anchor="t" anchorCtr="0" compatLnSpc="1">
            <a:prstTxWarp prst="textNoShape">
              <a:avLst/>
            </a:prstTxWarp>
          </a:bodyPr>
          <a:lstStyle>
            <a:lvl1pPr marL="0" indent="0" algn="ctr">
              <a:buFont typeface="Wingdings" pitchFamily="2" charset="2"/>
              <a:buNone/>
              <a:defRPr b="0">
                <a:latin typeface="Times New Roman" pitchFamily="18" charset="0"/>
              </a:defRPr>
            </a:lvl1pPr>
          </a:lstStyle>
          <a:p>
            <a:r>
              <a:rPr lang="en-US"/>
              <a:t>Click to edit Master subtitle style</a:t>
            </a:r>
          </a:p>
        </p:txBody>
      </p:sp>
    </p:spTree>
  </p:cSld>
  <p:clrMapOvr>
    <a:masterClrMapping/>
  </p:clrMapOvr>
  <p:transition advTm="20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Tm="20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Tm="20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Tm="20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advTm="20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Tm="20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advTm="20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transition advTm="20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advTm="20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advTm="20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advTm="20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5400000" scaled="1"/>
        </a:gradFill>
        <a:effectLst/>
      </p:bgPr>
    </p:bg>
    <p:spTree>
      <p:nvGrpSpPr>
        <p:cNvPr id="1" name=""/>
        <p:cNvGrpSpPr/>
        <p:nvPr/>
      </p:nvGrpSpPr>
      <p:grpSpPr>
        <a:xfrm>
          <a:off x="0" y="0"/>
          <a:ext cx="0" cy="0"/>
          <a:chOff x="0" y="0"/>
          <a:chExt cx="0" cy="0"/>
        </a:xfrm>
      </p:grpSpPr>
      <p:grpSp>
        <p:nvGrpSpPr>
          <p:cNvPr id="1026" name="Group 30"/>
          <p:cNvGrpSpPr>
            <a:grpSpLocks/>
          </p:cNvGrpSpPr>
          <p:nvPr userDrawn="1"/>
        </p:nvGrpSpPr>
        <p:grpSpPr bwMode="auto">
          <a:xfrm>
            <a:off x="0" y="0"/>
            <a:ext cx="9144000" cy="6858000"/>
            <a:chOff x="0" y="0"/>
            <a:chExt cx="5760" cy="4320"/>
          </a:xfrm>
        </p:grpSpPr>
        <p:sp>
          <p:nvSpPr>
            <p:cNvPr id="1055" name="Freeform 31"/>
            <p:cNvSpPr>
              <a:spLocks/>
            </p:cNvSpPr>
            <p:nvPr userDrawn="1"/>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a:p>
          </p:txBody>
        </p:sp>
        <p:sp>
          <p:nvSpPr>
            <p:cNvPr id="1056" name="Freeform 32"/>
            <p:cNvSpPr>
              <a:spLocks/>
            </p:cNvSpPr>
            <p:nvPr userDrawn="1"/>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a:p>
          </p:txBody>
        </p:sp>
      </p:grpSp>
      <p:sp>
        <p:nvSpPr>
          <p:cNvPr id="1057" name="Freeform 33"/>
          <p:cNvSpPr>
            <a:spLocks/>
          </p:cNvSpPr>
          <p:nvPr userDrawn="1"/>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a:p>
        </p:txBody>
      </p:sp>
      <p:grpSp>
        <p:nvGrpSpPr>
          <p:cNvPr id="1028" name="Group 34"/>
          <p:cNvGrpSpPr>
            <a:grpSpLocks/>
          </p:cNvGrpSpPr>
          <p:nvPr userDrawn="1"/>
        </p:nvGrpSpPr>
        <p:grpSpPr bwMode="auto">
          <a:xfrm>
            <a:off x="0" y="6019800"/>
            <a:ext cx="7848600" cy="857250"/>
            <a:chOff x="0" y="3792"/>
            <a:chExt cx="4944" cy="540"/>
          </a:xfrm>
        </p:grpSpPr>
        <p:sp>
          <p:nvSpPr>
            <p:cNvPr id="1059" name="Freeform 35"/>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037" name="Group 36"/>
            <p:cNvGrpSpPr>
              <a:grpSpLocks/>
            </p:cNvGrpSpPr>
            <p:nvPr userDrawn="1"/>
          </p:nvGrpSpPr>
          <p:grpSpPr bwMode="auto">
            <a:xfrm>
              <a:off x="2486" y="3792"/>
              <a:ext cx="2458" cy="540"/>
              <a:chOff x="2486" y="3792"/>
              <a:chExt cx="2458" cy="540"/>
            </a:xfrm>
          </p:grpSpPr>
          <p:sp>
            <p:nvSpPr>
              <p:cNvPr id="1061" name="Freeform 37"/>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a:p>
            </p:txBody>
          </p:sp>
          <p:sp>
            <p:nvSpPr>
              <p:cNvPr id="1062" name="Freeform 38"/>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a:p>
            </p:txBody>
          </p:sp>
          <p:sp>
            <p:nvSpPr>
              <p:cNvPr id="1063" name="Freeform 39"/>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a:p>
            </p:txBody>
          </p:sp>
          <p:sp>
            <p:nvSpPr>
              <p:cNvPr id="1064" name="Freeform 40"/>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a:p>
            </p:txBody>
          </p:sp>
          <p:sp>
            <p:nvSpPr>
              <p:cNvPr id="1065" name="Freeform 41"/>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a:p>
            </p:txBody>
          </p:sp>
        </p:grpSp>
        <p:sp>
          <p:nvSpPr>
            <p:cNvPr id="1066" name="Freeform 42"/>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029" name="Group 43"/>
          <p:cNvGrpSpPr>
            <a:grpSpLocks/>
          </p:cNvGrpSpPr>
          <p:nvPr userDrawn="1"/>
        </p:nvGrpSpPr>
        <p:grpSpPr bwMode="auto">
          <a:xfrm>
            <a:off x="627063" y="6021388"/>
            <a:ext cx="5684837" cy="849312"/>
            <a:chOff x="395" y="3793"/>
            <a:chExt cx="3581" cy="535"/>
          </a:xfrm>
        </p:grpSpPr>
        <p:sp>
          <p:nvSpPr>
            <p:cNvPr id="1068" name="Freeform 44"/>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a:p>
          </p:txBody>
        </p:sp>
        <p:sp>
          <p:nvSpPr>
            <p:cNvPr id="1069" name="Freeform 45"/>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a:p>
          </p:txBody>
        </p:sp>
        <p:sp>
          <p:nvSpPr>
            <p:cNvPr id="1070" name="Freeform 46"/>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a:p>
          </p:txBody>
        </p:sp>
        <p:sp>
          <p:nvSpPr>
            <p:cNvPr id="1071" name="Freeform 47"/>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a:p>
          </p:txBody>
        </p:sp>
        <p:sp>
          <p:nvSpPr>
            <p:cNvPr id="1072" name="Freeform 48"/>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a:p>
          </p:txBody>
        </p:sp>
        <p:sp>
          <p:nvSpPr>
            <p:cNvPr id="1073" name="Freeform 49"/>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a:p>
          </p:txBody>
        </p:sp>
      </p:grpSp>
    </p:spTree>
  </p:cSld>
  <p:clrMap bg1="dk2" tx1="lt1" bg2="dk1" tx2="lt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advTm="20000">
    <p:dissolve/>
  </p:transition>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80000"/>
        <a:buFont typeface="WingDings" pitchFamily="18" charset="0"/>
        <a:buChar char="l"/>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lr>
          <a:schemeClr val="accent2"/>
        </a:buClr>
        <a:buChar char="•"/>
        <a:defRPr sz="2000" b="1">
          <a:solidFill>
            <a:schemeClr val="tx1"/>
          </a:solidFill>
          <a:latin typeface="+mn-lt"/>
        </a:defRPr>
      </a:lvl5pPr>
      <a:lvl6pPr marL="2514600" indent="-228600" algn="l" rtl="0" fontAlgn="base">
        <a:spcBef>
          <a:spcPct val="20000"/>
        </a:spcBef>
        <a:spcAft>
          <a:spcPct val="0"/>
        </a:spcAft>
        <a:buClr>
          <a:schemeClr val="accent2"/>
        </a:buClr>
        <a:buChar char="•"/>
        <a:defRPr sz="2000" b="1">
          <a:solidFill>
            <a:schemeClr val="tx1"/>
          </a:solidFill>
          <a:latin typeface="+mn-lt"/>
        </a:defRPr>
      </a:lvl6pPr>
      <a:lvl7pPr marL="2971800" indent="-228600" algn="l" rtl="0" fontAlgn="base">
        <a:spcBef>
          <a:spcPct val="20000"/>
        </a:spcBef>
        <a:spcAft>
          <a:spcPct val="0"/>
        </a:spcAft>
        <a:buClr>
          <a:schemeClr val="accent2"/>
        </a:buClr>
        <a:buChar char="•"/>
        <a:defRPr sz="2000" b="1">
          <a:solidFill>
            <a:schemeClr val="tx1"/>
          </a:solidFill>
          <a:latin typeface="+mn-lt"/>
        </a:defRPr>
      </a:lvl7pPr>
      <a:lvl8pPr marL="3429000" indent="-228600" algn="l" rtl="0" fontAlgn="base">
        <a:spcBef>
          <a:spcPct val="20000"/>
        </a:spcBef>
        <a:spcAft>
          <a:spcPct val="0"/>
        </a:spcAft>
        <a:buClr>
          <a:schemeClr val="accent2"/>
        </a:buClr>
        <a:buChar char="•"/>
        <a:defRPr sz="2000" b="1">
          <a:solidFill>
            <a:schemeClr val="tx1"/>
          </a:solidFill>
          <a:latin typeface="+mn-lt"/>
        </a:defRPr>
      </a:lvl8pPr>
      <a:lvl9pPr marL="3886200" indent="-228600" algn="l" rtl="0" fontAlgn="base">
        <a:spcBef>
          <a:spcPct val="20000"/>
        </a:spcBef>
        <a:spcAft>
          <a:spcPct val="0"/>
        </a:spcAft>
        <a:buClr>
          <a:schemeClr val="accent2"/>
        </a:buClr>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505200" y="685800"/>
            <a:ext cx="5105400" cy="1323439"/>
          </a:xfrm>
          <a:prstGeom prst="rect">
            <a:avLst/>
          </a:prstGeom>
          <a:noFill/>
          <a:ln w="12700" cap="sq">
            <a:noFill/>
            <a:miter lim="800000"/>
            <a:headEnd type="none" w="sm" len="sm"/>
            <a:tailEnd type="none" w="sm" len="sm"/>
          </a:ln>
        </p:spPr>
        <p:txBody>
          <a:bodyPr>
            <a:spAutoFit/>
          </a:bodyPr>
          <a:lstStyle/>
          <a:p>
            <a:pPr algn="ctr">
              <a:spcBef>
                <a:spcPct val="50000"/>
              </a:spcBef>
            </a:pPr>
            <a:r>
              <a:rPr lang="fa-IR" sz="8000" b="1" dirty="0" smtClean="0">
                <a:latin typeface="Roya" pitchFamily="2" charset="-78"/>
                <a:cs typeface="Roya" pitchFamily="2" charset="-78"/>
              </a:rPr>
              <a:t>طناب</a:t>
            </a:r>
            <a:endParaRPr lang="en-US" sz="8000" dirty="0">
              <a:cs typeface="Roya" pitchFamily="2" charset="-78"/>
            </a:endParaRPr>
          </a:p>
        </p:txBody>
      </p:sp>
      <p:grpSp>
        <p:nvGrpSpPr>
          <p:cNvPr id="3075" name="Group 5"/>
          <p:cNvGrpSpPr>
            <a:grpSpLocks/>
          </p:cNvGrpSpPr>
          <p:nvPr/>
        </p:nvGrpSpPr>
        <p:grpSpPr bwMode="auto">
          <a:xfrm>
            <a:off x="0" y="6000750"/>
            <a:ext cx="7848600" cy="857250"/>
            <a:chOff x="0" y="3792"/>
            <a:chExt cx="4944" cy="540"/>
          </a:xfrm>
        </p:grpSpPr>
        <p:sp>
          <p:nvSpPr>
            <p:cNvPr id="37894" name="Freeform 6"/>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3085" name="Group 7"/>
            <p:cNvGrpSpPr>
              <a:grpSpLocks/>
            </p:cNvGrpSpPr>
            <p:nvPr/>
          </p:nvGrpSpPr>
          <p:grpSpPr bwMode="auto">
            <a:xfrm>
              <a:off x="2486" y="3792"/>
              <a:ext cx="2458" cy="540"/>
              <a:chOff x="2486" y="3792"/>
              <a:chExt cx="2458" cy="540"/>
            </a:xfrm>
          </p:grpSpPr>
          <p:sp>
            <p:nvSpPr>
              <p:cNvPr id="3087" name="Freeform 8"/>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3088" name="Freeform 9"/>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3089" name="Freeform 10"/>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3090" name="Freeform 11"/>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3091" name="Freeform 12"/>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37901" name="Freeform 13"/>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3076" name="Group 14"/>
          <p:cNvGrpSpPr>
            <a:grpSpLocks/>
          </p:cNvGrpSpPr>
          <p:nvPr/>
        </p:nvGrpSpPr>
        <p:grpSpPr bwMode="auto">
          <a:xfrm>
            <a:off x="627063" y="6002338"/>
            <a:ext cx="5684837" cy="849312"/>
            <a:chOff x="395" y="3793"/>
            <a:chExt cx="3581" cy="535"/>
          </a:xfrm>
        </p:grpSpPr>
        <p:sp>
          <p:nvSpPr>
            <p:cNvPr id="3078" name="Freeform 15"/>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3079" name="Freeform 16"/>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3080" name="Freeform 17"/>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3081" name="Freeform 18"/>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3082" name="Freeform 19"/>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3083" name="Freeform 20"/>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
        <p:nvSpPr>
          <p:cNvPr id="3077" name="Text Box 22"/>
          <p:cNvSpPr txBox="1">
            <a:spLocks noChangeArrowheads="1"/>
          </p:cNvSpPr>
          <p:nvPr/>
        </p:nvSpPr>
        <p:spPr bwMode="auto">
          <a:xfrm>
            <a:off x="533400" y="4389438"/>
            <a:ext cx="5105400" cy="2492375"/>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Roya" pitchFamily="2" charset="-78"/>
                <a:cs typeface="Roya" pitchFamily="2" charset="-78"/>
              </a:rPr>
              <a:t>داستان را در دلتان با صداي بلند و با توجه بخوانيد. مطمئنا تا سال ها آن را در خاطر خواهيد داشت.</a:t>
            </a:r>
          </a:p>
          <a:p>
            <a:pPr algn="ctr">
              <a:spcBef>
                <a:spcPct val="50000"/>
              </a:spcBef>
            </a:pPr>
            <a:r>
              <a:rPr lang="ar-SA" sz="2000" b="1">
                <a:latin typeface="Roya" pitchFamily="2" charset="-78"/>
                <a:cs typeface="Roya" pitchFamily="2" charset="-78"/>
              </a:rPr>
              <a:t>                                                           حاجي قاسمي</a:t>
            </a:r>
          </a:p>
          <a:p>
            <a:pPr algn="ctr">
              <a:spcBef>
                <a:spcPct val="50000"/>
              </a:spcBef>
            </a:pPr>
            <a:r>
              <a:rPr lang="ar-SA" sz="2000" b="1">
                <a:latin typeface="Roya" pitchFamily="2" charset="-78"/>
                <a:cs typeface="Roya" pitchFamily="2" charset="-78"/>
              </a:rPr>
              <a:t>                                                            </a:t>
            </a:r>
            <a:endParaRPr lang="en-US" sz="2000">
              <a:cs typeface="Roya" pitchFamily="2" charset="-78"/>
            </a:endParaRPr>
          </a:p>
        </p:txBody>
      </p:sp>
    </p:spTree>
  </p:cSld>
  <p:clrMapOvr>
    <a:masterClrMapping/>
  </p:clrMapOvr>
  <p:transition advTm="20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0"/>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12291" name="Text Box 2"/>
          <p:cNvSpPr txBox="1">
            <a:spLocks noChangeArrowheads="1"/>
          </p:cNvSpPr>
          <p:nvPr/>
        </p:nvSpPr>
        <p:spPr bwMode="auto">
          <a:xfrm>
            <a:off x="3581400" y="609600"/>
            <a:ext cx="5105400" cy="2528888"/>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روز بعد، گروه نجات آمدند و جسد منجمد شده يك كوهنورد را پيدا كردند كه طنابي به دور كمرش حلقه شده بود در حاليكه </a:t>
            </a:r>
            <a:r>
              <a:rPr lang="ar-SA" sz="3200" b="1">
                <a:solidFill>
                  <a:schemeClr val="folHlink"/>
                </a:solidFill>
                <a:latin typeface="Persian" pitchFamily="18" charset="0"/>
                <a:cs typeface="Roya" pitchFamily="2" charset="-78"/>
              </a:rPr>
              <a:t>تنها يك متر</a:t>
            </a:r>
            <a:r>
              <a:rPr lang="ar-SA" sz="3200" b="1">
                <a:latin typeface="Persian" pitchFamily="18" charset="0"/>
                <a:cs typeface="Roya" pitchFamily="2" charset="-78"/>
              </a:rPr>
              <a:t> با زمين فاصله داشت!!</a:t>
            </a:r>
            <a:endParaRPr lang="en-US" sz="3200">
              <a:cs typeface="Roya" pitchFamily="2" charset="-78"/>
            </a:endParaRPr>
          </a:p>
        </p:txBody>
      </p:sp>
      <p:grpSp>
        <p:nvGrpSpPr>
          <p:cNvPr id="12292" name="Group 4"/>
          <p:cNvGrpSpPr>
            <a:grpSpLocks/>
          </p:cNvGrpSpPr>
          <p:nvPr/>
        </p:nvGrpSpPr>
        <p:grpSpPr bwMode="auto">
          <a:xfrm>
            <a:off x="0" y="6000750"/>
            <a:ext cx="7848600" cy="857250"/>
            <a:chOff x="0" y="3792"/>
            <a:chExt cx="4944" cy="540"/>
          </a:xfrm>
        </p:grpSpPr>
        <p:sp>
          <p:nvSpPr>
            <p:cNvPr id="30725"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2301" name="Group 6"/>
            <p:cNvGrpSpPr>
              <a:grpSpLocks/>
            </p:cNvGrpSpPr>
            <p:nvPr/>
          </p:nvGrpSpPr>
          <p:grpSpPr bwMode="auto">
            <a:xfrm>
              <a:off x="2486" y="3792"/>
              <a:ext cx="2458" cy="540"/>
              <a:chOff x="2486" y="3792"/>
              <a:chExt cx="2458" cy="540"/>
            </a:xfrm>
          </p:grpSpPr>
          <p:sp>
            <p:nvSpPr>
              <p:cNvPr id="12303"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12304"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12305"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12306"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12307"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30732"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2293" name="Group 13"/>
          <p:cNvGrpSpPr>
            <a:grpSpLocks/>
          </p:cNvGrpSpPr>
          <p:nvPr/>
        </p:nvGrpSpPr>
        <p:grpSpPr bwMode="auto">
          <a:xfrm>
            <a:off x="627063" y="6002338"/>
            <a:ext cx="5684837" cy="849312"/>
            <a:chOff x="395" y="3793"/>
            <a:chExt cx="3581" cy="535"/>
          </a:xfrm>
        </p:grpSpPr>
        <p:sp>
          <p:nvSpPr>
            <p:cNvPr id="12294"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12295"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12296"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12297"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12298"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12299"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0"/>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13315" name="Text Box 2"/>
          <p:cNvSpPr txBox="1">
            <a:spLocks noChangeArrowheads="1"/>
          </p:cNvSpPr>
          <p:nvPr/>
        </p:nvSpPr>
        <p:spPr bwMode="auto">
          <a:xfrm>
            <a:off x="3581400" y="609600"/>
            <a:ext cx="5105400" cy="3260725"/>
          </a:xfrm>
          <a:prstGeom prst="rect">
            <a:avLst/>
          </a:prstGeom>
          <a:noFill/>
          <a:ln w="12700" cap="sq">
            <a:noFill/>
            <a:miter lim="800000"/>
            <a:headEnd type="none" w="sm" len="sm"/>
            <a:tailEnd type="none" w="sm" len="sm"/>
          </a:ln>
        </p:spPr>
        <p:txBody>
          <a:bodyPr>
            <a:spAutoFit/>
          </a:bodyPr>
          <a:lstStyle/>
          <a:p>
            <a:pPr algn="just" rtl="1">
              <a:spcBef>
                <a:spcPct val="50000"/>
              </a:spcBef>
            </a:pPr>
            <a:r>
              <a:rPr lang="ar-SA" sz="3200" b="1">
                <a:latin typeface="Persian" pitchFamily="18" charset="0"/>
                <a:cs typeface="Roya" pitchFamily="2" charset="-78"/>
              </a:rPr>
              <a:t>و شما؟ شما تا چه حد به طناب زندگي خود ‌چسبيده ايد؟ آيا تا به حال شده كه طناب را رها كرده باشيد؟ </a:t>
            </a:r>
            <a:endParaRPr lang="ar-SA" sz="3200">
              <a:cs typeface="Times New Roman" pitchFamily="18" charset="0"/>
            </a:endParaRPr>
          </a:p>
          <a:p>
            <a:pPr algn="ctr">
              <a:spcBef>
                <a:spcPct val="50000"/>
              </a:spcBef>
            </a:pPr>
            <a:r>
              <a:rPr lang="ar-SA" sz="3200" b="1">
                <a:latin typeface="Persian" pitchFamily="18" charset="0"/>
                <a:cs typeface="Roya" pitchFamily="2" charset="-78"/>
              </a:rPr>
              <a:t>هيچگاه به پيامهايي كه از جانب خدا برايتان فرستاده مي‌شود شك نكنيد.</a:t>
            </a:r>
            <a:endParaRPr lang="en-US" sz="3200">
              <a:cs typeface="Roya" pitchFamily="2" charset="-78"/>
            </a:endParaRPr>
          </a:p>
        </p:txBody>
      </p:sp>
      <p:grpSp>
        <p:nvGrpSpPr>
          <p:cNvPr id="13316" name="Group 4"/>
          <p:cNvGrpSpPr>
            <a:grpSpLocks/>
          </p:cNvGrpSpPr>
          <p:nvPr/>
        </p:nvGrpSpPr>
        <p:grpSpPr bwMode="auto">
          <a:xfrm>
            <a:off x="0" y="6000750"/>
            <a:ext cx="7848600" cy="857250"/>
            <a:chOff x="0" y="3792"/>
            <a:chExt cx="4944" cy="540"/>
          </a:xfrm>
        </p:grpSpPr>
        <p:sp>
          <p:nvSpPr>
            <p:cNvPr id="31749"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3325" name="Group 6"/>
            <p:cNvGrpSpPr>
              <a:grpSpLocks/>
            </p:cNvGrpSpPr>
            <p:nvPr/>
          </p:nvGrpSpPr>
          <p:grpSpPr bwMode="auto">
            <a:xfrm>
              <a:off x="2486" y="3792"/>
              <a:ext cx="2458" cy="540"/>
              <a:chOff x="2486" y="3792"/>
              <a:chExt cx="2458" cy="540"/>
            </a:xfrm>
          </p:grpSpPr>
          <p:sp>
            <p:nvSpPr>
              <p:cNvPr id="13327"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13328"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13329"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13330"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13331"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31756"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3317" name="Group 13"/>
          <p:cNvGrpSpPr>
            <a:grpSpLocks/>
          </p:cNvGrpSpPr>
          <p:nvPr/>
        </p:nvGrpSpPr>
        <p:grpSpPr bwMode="auto">
          <a:xfrm>
            <a:off x="627063" y="6002338"/>
            <a:ext cx="5684837" cy="849312"/>
            <a:chOff x="395" y="3793"/>
            <a:chExt cx="3581" cy="535"/>
          </a:xfrm>
        </p:grpSpPr>
        <p:sp>
          <p:nvSpPr>
            <p:cNvPr id="13318"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13319"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13320"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13321"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13322"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13323"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0"/>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14339" name="Text Box 2"/>
          <p:cNvSpPr txBox="1">
            <a:spLocks noChangeArrowheads="1"/>
          </p:cNvSpPr>
          <p:nvPr/>
        </p:nvSpPr>
        <p:spPr bwMode="auto">
          <a:xfrm>
            <a:off x="3581400" y="609600"/>
            <a:ext cx="5105400" cy="2773363"/>
          </a:xfrm>
          <a:prstGeom prst="rect">
            <a:avLst/>
          </a:prstGeom>
          <a:noFill/>
          <a:ln w="12700" cap="sq">
            <a:noFill/>
            <a:miter lim="800000"/>
            <a:headEnd type="none" w="sm" len="sm"/>
            <a:tailEnd type="none" w="sm" len="sm"/>
          </a:ln>
        </p:spPr>
        <p:txBody>
          <a:bodyPr>
            <a:spAutoFit/>
          </a:bodyPr>
          <a:lstStyle/>
          <a:p>
            <a:pPr algn="just" rtl="1">
              <a:spcBef>
                <a:spcPct val="50000"/>
              </a:spcBef>
            </a:pPr>
            <a:r>
              <a:rPr lang="ar-SA" sz="3200" b="1">
                <a:latin typeface="Persian" pitchFamily="18" charset="0"/>
                <a:cs typeface="Roya" pitchFamily="2" charset="-78"/>
              </a:rPr>
              <a:t>هيچگاه نگوييد كه خداوند فراموشتان كرده يا رهايتان كرده است.</a:t>
            </a:r>
            <a:endParaRPr lang="ar-SA" sz="3200">
              <a:cs typeface="Times New Roman" pitchFamily="18" charset="0"/>
            </a:endParaRPr>
          </a:p>
          <a:p>
            <a:pPr algn="ctr">
              <a:spcBef>
                <a:spcPct val="50000"/>
              </a:spcBef>
            </a:pPr>
            <a:r>
              <a:rPr lang="ar-SA" sz="3200" b="1">
                <a:latin typeface="Persian" pitchFamily="18" charset="0"/>
                <a:cs typeface="Roya" pitchFamily="2" charset="-78"/>
              </a:rPr>
              <a:t>هيچگاه تصور نكنيد كه او از شما مراقبت نمي‌كند و به ياد داشته باشيد خدا همواره مراقب شماست.</a:t>
            </a:r>
            <a:endParaRPr lang="en-US" sz="3200">
              <a:cs typeface="Roya" pitchFamily="2" charset="-78"/>
            </a:endParaRPr>
          </a:p>
        </p:txBody>
      </p:sp>
      <p:grpSp>
        <p:nvGrpSpPr>
          <p:cNvPr id="14340" name="Group 4"/>
          <p:cNvGrpSpPr>
            <a:grpSpLocks/>
          </p:cNvGrpSpPr>
          <p:nvPr/>
        </p:nvGrpSpPr>
        <p:grpSpPr bwMode="auto">
          <a:xfrm>
            <a:off x="0" y="6000750"/>
            <a:ext cx="7848600" cy="857250"/>
            <a:chOff x="0" y="3792"/>
            <a:chExt cx="4944" cy="540"/>
          </a:xfrm>
        </p:grpSpPr>
        <p:sp>
          <p:nvSpPr>
            <p:cNvPr id="32773"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4350" name="Group 6"/>
            <p:cNvGrpSpPr>
              <a:grpSpLocks/>
            </p:cNvGrpSpPr>
            <p:nvPr/>
          </p:nvGrpSpPr>
          <p:grpSpPr bwMode="auto">
            <a:xfrm>
              <a:off x="2486" y="3792"/>
              <a:ext cx="2458" cy="540"/>
              <a:chOff x="2486" y="3792"/>
              <a:chExt cx="2458" cy="540"/>
            </a:xfrm>
          </p:grpSpPr>
          <p:sp>
            <p:nvSpPr>
              <p:cNvPr id="14352"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14353"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14354"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14355"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14356"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32780"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4341" name="Group 13"/>
          <p:cNvGrpSpPr>
            <a:grpSpLocks/>
          </p:cNvGrpSpPr>
          <p:nvPr/>
        </p:nvGrpSpPr>
        <p:grpSpPr bwMode="auto">
          <a:xfrm>
            <a:off x="627063" y="6002338"/>
            <a:ext cx="5684837" cy="849312"/>
            <a:chOff x="395" y="3793"/>
            <a:chExt cx="3581" cy="535"/>
          </a:xfrm>
        </p:grpSpPr>
        <p:sp>
          <p:nvSpPr>
            <p:cNvPr id="14343"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14344"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14345"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14346"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14347"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14348"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
        <p:nvSpPr>
          <p:cNvPr id="14342" name="Text Box 21"/>
          <p:cNvSpPr txBox="1">
            <a:spLocks noChangeArrowheads="1"/>
          </p:cNvSpPr>
          <p:nvPr/>
        </p:nvSpPr>
        <p:spPr bwMode="auto">
          <a:xfrm>
            <a:off x="3429000" y="4191000"/>
            <a:ext cx="1143000" cy="579438"/>
          </a:xfrm>
          <a:prstGeom prst="rect">
            <a:avLst/>
          </a:prstGeom>
          <a:noFill/>
          <a:ln w="12700" cap="sq">
            <a:noFill/>
            <a:miter lim="800000"/>
            <a:headEnd type="none" w="sm" len="sm"/>
            <a:tailEnd type="none" w="sm" len="sm"/>
          </a:ln>
        </p:spPr>
        <p:txBody>
          <a:bodyPr>
            <a:spAutoFit/>
          </a:bodyPr>
          <a:lstStyle/>
          <a:p>
            <a:pPr algn="just" rtl="1">
              <a:spcBef>
                <a:spcPct val="50000"/>
              </a:spcBef>
            </a:pPr>
            <a:r>
              <a:rPr lang="ar-SA" sz="3200" b="1">
                <a:latin typeface="Persian" pitchFamily="18" charset="0"/>
                <a:cs typeface="Roya" pitchFamily="2" charset="-78"/>
              </a:rPr>
              <a:t>پايان</a:t>
            </a:r>
            <a:endParaRPr lang="en-US" sz="3200">
              <a:cs typeface="Roya" pitchFamily="2" charset="-78"/>
            </a:endParaRPr>
          </a:p>
        </p:txBody>
      </p:sp>
    </p:spTree>
  </p:cSld>
  <p:clrMapOvr>
    <a:masterClrMapping/>
  </p:clrMapOvr>
  <p:transition advTm="20000">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9"/>
          <p:cNvPicPr>
            <a:picLocks noChangeAspect="1" noChangeArrowheads="1"/>
          </p:cNvPicPr>
          <p:nvPr/>
        </p:nvPicPr>
        <p:blipFill>
          <a:blip r:embed="rId2" cstate="print"/>
          <a:srcRect/>
          <a:stretch>
            <a:fillRect/>
          </a:stretch>
        </p:blipFill>
        <p:spPr bwMode="auto">
          <a:xfrm>
            <a:off x="990600" y="4143375"/>
            <a:ext cx="2293938" cy="2293938"/>
          </a:xfrm>
          <a:prstGeom prst="rect">
            <a:avLst/>
          </a:prstGeom>
          <a:noFill/>
          <a:ln w="12700" cap="sq">
            <a:noFill/>
            <a:miter lim="800000"/>
            <a:headEnd type="none" w="sm" len="sm"/>
            <a:tailEnd type="none" w="sm" len="sm"/>
          </a:ln>
        </p:spPr>
      </p:pic>
      <p:sp>
        <p:nvSpPr>
          <p:cNvPr id="4099" name="Text Box 2"/>
          <p:cNvSpPr txBox="1">
            <a:spLocks noChangeArrowheads="1"/>
          </p:cNvSpPr>
          <p:nvPr/>
        </p:nvSpPr>
        <p:spPr bwMode="auto">
          <a:xfrm>
            <a:off x="3581400" y="609600"/>
            <a:ext cx="5105400" cy="3503613"/>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Roya" pitchFamily="2" charset="-78"/>
                <a:cs typeface="Roya" pitchFamily="2" charset="-78"/>
              </a:rPr>
              <a:t>داستان درباره يك كوهنورد است كه مي خواست از بلندترين كوه ها بالا برود. او پس از سال ها آماده سازي، ماجراجويي خود را آغاز كرد ولي از آنجا كه افتخار اين كار را فقط براي خود مي خواست، تصميم گرفت تنها از كوه بالا برود.</a:t>
            </a:r>
            <a:endParaRPr lang="en-US" sz="3200">
              <a:cs typeface="Roya" pitchFamily="2" charset="-78"/>
            </a:endParaRPr>
          </a:p>
        </p:txBody>
      </p:sp>
      <p:grpSp>
        <p:nvGrpSpPr>
          <p:cNvPr id="4100" name="Group 3"/>
          <p:cNvGrpSpPr>
            <a:grpSpLocks/>
          </p:cNvGrpSpPr>
          <p:nvPr/>
        </p:nvGrpSpPr>
        <p:grpSpPr bwMode="auto">
          <a:xfrm>
            <a:off x="0" y="6000750"/>
            <a:ext cx="7848600" cy="857250"/>
            <a:chOff x="0" y="3792"/>
            <a:chExt cx="4944" cy="540"/>
          </a:xfrm>
        </p:grpSpPr>
        <p:sp>
          <p:nvSpPr>
            <p:cNvPr id="38916" name="Freeform 4"/>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4109" name="Group 5"/>
            <p:cNvGrpSpPr>
              <a:grpSpLocks/>
            </p:cNvGrpSpPr>
            <p:nvPr/>
          </p:nvGrpSpPr>
          <p:grpSpPr bwMode="auto">
            <a:xfrm>
              <a:off x="2486" y="3792"/>
              <a:ext cx="2458" cy="540"/>
              <a:chOff x="2486" y="3792"/>
              <a:chExt cx="2458" cy="540"/>
            </a:xfrm>
          </p:grpSpPr>
          <p:sp>
            <p:nvSpPr>
              <p:cNvPr id="4111" name="Freeform 6"/>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4112" name="Freeform 7"/>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4113" name="Freeform 8"/>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4114" name="Freeform 9"/>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4115" name="Freeform 10"/>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38923" name="Freeform 11"/>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4101" name="Group 12"/>
          <p:cNvGrpSpPr>
            <a:grpSpLocks/>
          </p:cNvGrpSpPr>
          <p:nvPr/>
        </p:nvGrpSpPr>
        <p:grpSpPr bwMode="auto">
          <a:xfrm>
            <a:off x="627063" y="6002338"/>
            <a:ext cx="5684837" cy="849312"/>
            <a:chOff x="395" y="3793"/>
            <a:chExt cx="3581" cy="535"/>
          </a:xfrm>
        </p:grpSpPr>
        <p:sp>
          <p:nvSpPr>
            <p:cNvPr id="4102" name="Freeform 13"/>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4103" name="Freeform 14"/>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4104" name="Freeform 15"/>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4105" name="Freeform 16"/>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4106" name="Freeform 17"/>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4107" name="Freeform 18"/>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0"/>
          <p:cNvPicPr>
            <a:picLocks noChangeAspect="1" noChangeArrowheads="1"/>
          </p:cNvPicPr>
          <p:nvPr/>
        </p:nvPicPr>
        <p:blipFill>
          <a:blip r:embed="rId2" cstate="print"/>
          <a:srcRect/>
          <a:stretch>
            <a:fillRect/>
          </a:stretch>
        </p:blipFill>
        <p:spPr bwMode="auto">
          <a:xfrm>
            <a:off x="990600" y="4191000"/>
            <a:ext cx="2293938" cy="2293938"/>
          </a:xfrm>
          <a:prstGeom prst="rect">
            <a:avLst/>
          </a:prstGeom>
          <a:noFill/>
          <a:ln w="12700" cap="sq">
            <a:noFill/>
            <a:miter lim="800000"/>
            <a:headEnd type="none" w="sm" len="sm"/>
            <a:tailEnd type="none" w="sm" len="sm"/>
          </a:ln>
        </p:spPr>
      </p:pic>
      <p:sp>
        <p:nvSpPr>
          <p:cNvPr id="5123" name="Text Box 2"/>
          <p:cNvSpPr txBox="1">
            <a:spLocks noChangeArrowheads="1"/>
          </p:cNvSpPr>
          <p:nvPr/>
        </p:nvSpPr>
        <p:spPr bwMode="auto">
          <a:xfrm>
            <a:off x="3581400" y="609600"/>
            <a:ext cx="5105400" cy="3016250"/>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او سفرش را زماني آغاز كرد كه هوا رفته رفته رو به تاريكي مي‌رفت ولي قهرمان ما به جاي آنكه چادر بزند و شب را زير چادر به شب برساند، به صعودش ادامه داد تا اين كه هوا كاملاٌ تاريك شد.</a:t>
            </a:r>
            <a:endParaRPr lang="en-US" sz="3200">
              <a:cs typeface="Roya" pitchFamily="2" charset="-78"/>
            </a:endParaRPr>
          </a:p>
        </p:txBody>
      </p:sp>
      <p:grpSp>
        <p:nvGrpSpPr>
          <p:cNvPr id="5124" name="Group 4"/>
          <p:cNvGrpSpPr>
            <a:grpSpLocks/>
          </p:cNvGrpSpPr>
          <p:nvPr/>
        </p:nvGrpSpPr>
        <p:grpSpPr bwMode="auto">
          <a:xfrm>
            <a:off x="0" y="6000750"/>
            <a:ext cx="7848600" cy="857250"/>
            <a:chOff x="0" y="3792"/>
            <a:chExt cx="4944" cy="540"/>
          </a:xfrm>
        </p:grpSpPr>
        <p:sp>
          <p:nvSpPr>
            <p:cNvPr id="23557"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5133" name="Group 6"/>
            <p:cNvGrpSpPr>
              <a:grpSpLocks/>
            </p:cNvGrpSpPr>
            <p:nvPr/>
          </p:nvGrpSpPr>
          <p:grpSpPr bwMode="auto">
            <a:xfrm>
              <a:off x="2486" y="3792"/>
              <a:ext cx="2458" cy="540"/>
              <a:chOff x="2486" y="3792"/>
              <a:chExt cx="2458" cy="540"/>
            </a:xfrm>
          </p:grpSpPr>
          <p:sp>
            <p:nvSpPr>
              <p:cNvPr id="5135"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5136"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5137"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5138"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5139"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3564"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5125" name="Group 13"/>
          <p:cNvGrpSpPr>
            <a:grpSpLocks/>
          </p:cNvGrpSpPr>
          <p:nvPr/>
        </p:nvGrpSpPr>
        <p:grpSpPr bwMode="auto">
          <a:xfrm>
            <a:off x="627063" y="6002338"/>
            <a:ext cx="5684837" cy="849312"/>
            <a:chOff x="395" y="3793"/>
            <a:chExt cx="3581" cy="535"/>
          </a:xfrm>
        </p:grpSpPr>
        <p:sp>
          <p:nvSpPr>
            <p:cNvPr id="5126"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5127"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5128"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5129"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5130"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5131"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0"/>
          <p:cNvPicPr>
            <a:picLocks noChangeAspect="1" noChangeArrowheads="1"/>
          </p:cNvPicPr>
          <p:nvPr/>
        </p:nvPicPr>
        <p:blipFill>
          <a:blip r:embed="rId2" cstate="print"/>
          <a:srcRect/>
          <a:stretch>
            <a:fillRect/>
          </a:stretch>
        </p:blipFill>
        <p:spPr bwMode="auto">
          <a:xfrm>
            <a:off x="990600" y="4162425"/>
            <a:ext cx="2293938" cy="2293938"/>
          </a:xfrm>
          <a:prstGeom prst="rect">
            <a:avLst/>
          </a:prstGeom>
          <a:noFill/>
          <a:ln w="12700" cap="sq">
            <a:noFill/>
            <a:miter lim="800000"/>
            <a:headEnd type="none" w="sm" len="sm"/>
            <a:tailEnd type="none" w="sm" len="sm"/>
          </a:ln>
        </p:spPr>
      </p:pic>
      <p:sp>
        <p:nvSpPr>
          <p:cNvPr id="6147" name="Text Box 2"/>
          <p:cNvSpPr txBox="1">
            <a:spLocks noChangeArrowheads="1"/>
          </p:cNvSpPr>
          <p:nvPr/>
        </p:nvSpPr>
        <p:spPr bwMode="auto">
          <a:xfrm>
            <a:off x="3581400" y="609600"/>
            <a:ext cx="5105400" cy="2528888"/>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به جز تاريكي هيچ چيز ديده نمي‌شد. سياهي شب همه جا را پوشانده بود و مرد نمي‌توانست چيزي ببيند. حتي ماه و ستاره‌ها پشت انبوهي از ابر پنهان شده بودند.</a:t>
            </a:r>
            <a:endParaRPr lang="en-US" sz="3200">
              <a:cs typeface="Roya" pitchFamily="2" charset="-78"/>
            </a:endParaRPr>
          </a:p>
        </p:txBody>
      </p:sp>
      <p:grpSp>
        <p:nvGrpSpPr>
          <p:cNvPr id="6148" name="Group 4"/>
          <p:cNvGrpSpPr>
            <a:grpSpLocks/>
          </p:cNvGrpSpPr>
          <p:nvPr/>
        </p:nvGrpSpPr>
        <p:grpSpPr bwMode="auto">
          <a:xfrm>
            <a:off x="0" y="6000750"/>
            <a:ext cx="7848600" cy="857250"/>
            <a:chOff x="0" y="3792"/>
            <a:chExt cx="4944" cy="540"/>
          </a:xfrm>
        </p:grpSpPr>
        <p:sp>
          <p:nvSpPr>
            <p:cNvPr id="24581"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6157" name="Group 6"/>
            <p:cNvGrpSpPr>
              <a:grpSpLocks/>
            </p:cNvGrpSpPr>
            <p:nvPr/>
          </p:nvGrpSpPr>
          <p:grpSpPr bwMode="auto">
            <a:xfrm>
              <a:off x="2486" y="3792"/>
              <a:ext cx="2458" cy="540"/>
              <a:chOff x="2486" y="3792"/>
              <a:chExt cx="2458" cy="540"/>
            </a:xfrm>
          </p:grpSpPr>
          <p:sp>
            <p:nvSpPr>
              <p:cNvPr id="6159"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6160"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6161"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6162"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6163"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4588"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6149" name="Group 13"/>
          <p:cNvGrpSpPr>
            <a:grpSpLocks/>
          </p:cNvGrpSpPr>
          <p:nvPr/>
        </p:nvGrpSpPr>
        <p:grpSpPr bwMode="auto">
          <a:xfrm>
            <a:off x="627063" y="6002338"/>
            <a:ext cx="5684837" cy="849312"/>
            <a:chOff x="395" y="3793"/>
            <a:chExt cx="3581" cy="535"/>
          </a:xfrm>
        </p:grpSpPr>
        <p:sp>
          <p:nvSpPr>
            <p:cNvPr id="6150"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6151"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6152"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6153"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6154"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6155"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044"/>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7171" name="Text Box 1026"/>
          <p:cNvSpPr txBox="1">
            <a:spLocks noChangeArrowheads="1"/>
          </p:cNvSpPr>
          <p:nvPr/>
        </p:nvSpPr>
        <p:spPr bwMode="auto">
          <a:xfrm>
            <a:off x="3581400" y="609600"/>
            <a:ext cx="5105400" cy="2528888"/>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كوهنورد همان‌طور كه داشت بالا مي‌رفت، در حالي كه چيزي به فتح قله نمانده بود، ناگهان پايش ليز خورد و با سرعت هر چه تمام‌تر سقوط كرد</a:t>
            </a:r>
            <a:r>
              <a:rPr lang="fa-IR" sz="3200">
                <a:cs typeface="Roya" pitchFamily="2" charset="-78"/>
              </a:rPr>
              <a:t>.</a:t>
            </a:r>
            <a:endParaRPr lang="en-US" sz="3200">
              <a:cs typeface="Roya" pitchFamily="2" charset="-78"/>
            </a:endParaRPr>
          </a:p>
        </p:txBody>
      </p:sp>
      <p:grpSp>
        <p:nvGrpSpPr>
          <p:cNvPr id="7172" name="Group 1028"/>
          <p:cNvGrpSpPr>
            <a:grpSpLocks/>
          </p:cNvGrpSpPr>
          <p:nvPr/>
        </p:nvGrpSpPr>
        <p:grpSpPr bwMode="auto">
          <a:xfrm>
            <a:off x="0" y="6000750"/>
            <a:ext cx="7848600" cy="857250"/>
            <a:chOff x="0" y="3792"/>
            <a:chExt cx="4944" cy="540"/>
          </a:xfrm>
        </p:grpSpPr>
        <p:sp>
          <p:nvSpPr>
            <p:cNvPr id="25605" name="Freeform 1029"/>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7181" name="Group 1030"/>
            <p:cNvGrpSpPr>
              <a:grpSpLocks/>
            </p:cNvGrpSpPr>
            <p:nvPr/>
          </p:nvGrpSpPr>
          <p:grpSpPr bwMode="auto">
            <a:xfrm>
              <a:off x="2486" y="3792"/>
              <a:ext cx="2458" cy="540"/>
              <a:chOff x="2486" y="3792"/>
              <a:chExt cx="2458" cy="540"/>
            </a:xfrm>
          </p:grpSpPr>
          <p:sp>
            <p:nvSpPr>
              <p:cNvPr id="7183" name="Freeform 1031"/>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7184" name="Freeform 1032"/>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7185" name="Freeform 1033"/>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7186" name="Freeform 1034"/>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7187" name="Freeform 1035"/>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5612" name="Freeform 1036"/>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7173" name="Group 1037"/>
          <p:cNvGrpSpPr>
            <a:grpSpLocks/>
          </p:cNvGrpSpPr>
          <p:nvPr/>
        </p:nvGrpSpPr>
        <p:grpSpPr bwMode="auto">
          <a:xfrm>
            <a:off x="627063" y="6002338"/>
            <a:ext cx="5684837" cy="849312"/>
            <a:chOff x="395" y="3793"/>
            <a:chExt cx="3581" cy="535"/>
          </a:xfrm>
        </p:grpSpPr>
        <p:sp>
          <p:nvSpPr>
            <p:cNvPr id="7174" name="Freeform 1038"/>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7175" name="Freeform 1039"/>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7176" name="Freeform 1040"/>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7177" name="Freeform 1041"/>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7178" name="Freeform 1042"/>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7179" name="Freeform 1043"/>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1"/>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8195" name="Text Box 2"/>
          <p:cNvSpPr txBox="1">
            <a:spLocks noChangeArrowheads="1"/>
          </p:cNvSpPr>
          <p:nvPr/>
        </p:nvSpPr>
        <p:spPr bwMode="auto">
          <a:xfrm>
            <a:off x="3581400" y="609600"/>
            <a:ext cx="5105400" cy="3990975"/>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سقوط همچنان ادامه داشت و او در آن لحظات سرشار از هراس، تمامي خاطرات خوب و بد زندگي‌اش را به ياد مي‌آورد. داشت فكر مي‌كرد چقدر به مرگ نزديك شده است كه ناگهان احساس كرد طناب به دور كمرش حلقه خورده و وسط زمين و هوا مانده است</a:t>
            </a:r>
            <a:r>
              <a:rPr lang="fa-IR" sz="3200">
                <a:cs typeface="Roya" pitchFamily="2" charset="-78"/>
              </a:rPr>
              <a:t>.</a:t>
            </a:r>
            <a:endParaRPr lang="en-US" sz="3200">
              <a:cs typeface="Roya" pitchFamily="2" charset="-78"/>
            </a:endParaRPr>
          </a:p>
        </p:txBody>
      </p:sp>
      <p:grpSp>
        <p:nvGrpSpPr>
          <p:cNvPr id="8196" name="Group 4"/>
          <p:cNvGrpSpPr>
            <a:grpSpLocks/>
          </p:cNvGrpSpPr>
          <p:nvPr/>
        </p:nvGrpSpPr>
        <p:grpSpPr bwMode="auto">
          <a:xfrm>
            <a:off x="0" y="6000750"/>
            <a:ext cx="7848600" cy="857250"/>
            <a:chOff x="0" y="3792"/>
            <a:chExt cx="4944" cy="540"/>
          </a:xfrm>
        </p:grpSpPr>
        <p:sp>
          <p:nvSpPr>
            <p:cNvPr id="26629"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8205" name="Group 6"/>
            <p:cNvGrpSpPr>
              <a:grpSpLocks/>
            </p:cNvGrpSpPr>
            <p:nvPr/>
          </p:nvGrpSpPr>
          <p:grpSpPr bwMode="auto">
            <a:xfrm>
              <a:off x="2486" y="3792"/>
              <a:ext cx="2458" cy="540"/>
              <a:chOff x="2486" y="3792"/>
              <a:chExt cx="2458" cy="540"/>
            </a:xfrm>
          </p:grpSpPr>
          <p:sp>
            <p:nvSpPr>
              <p:cNvPr id="8207"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8208"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8209"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8210"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8211"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6636"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8197" name="Group 13"/>
          <p:cNvGrpSpPr>
            <a:grpSpLocks/>
          </p:cNvGrpSpPr>
          <p:nvPr/>
        </p:nvGrpSpPr>
        <p:grpSpPr bwMode="auto">
          <a:xfrm>
            <a:off x="627063" y="6002338"/>
            <a:ext cx="5684837" cy="849312"/>
            <a:chOff x="395" y="3793"/>
            <a:chExt cx="3581" cy="535"/>
          </a:xfrm>
        </p:grpSpPr>
        <p:sp>
          <p:nvSpPr>
            <p:cNvPr id="8198"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8199"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8200"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8201"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8202"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8203"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0"/>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9219" name="Text Box 2"/>
          <p:cNvSpPr txBox="1">
            <a:spLocks noChangeArrowheads="1"/>
          </p:cNvSpPr>
          <p:nvPr/>
        </p:nvSpPr>
        <p:spPr bwMode="auto">
          <a:xfrm>
            <a:off x="3581400" y="609600"/>
            <a:ext cx="5105400" cy="2773363"/>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حلقه شدن طناب به دور بدنش مانع از سقوط كاملش شده بود. در آن لحظات سنگين سكوت، چاره‌اي نداشت جز اينكه فرياد بزند:</a:t>
            </a:r>
          </a:p>
          <a:p>
            <a:pPr algn="ctr">
              <a:spcBef>
                <a:spcPct val="50000"/>
              </a:spcBef>
            </a:pPr>
            <a:r>
              <a:rPr lang="ar-SA" sz="3200" b="1">
                <a:latin typeface="Persian" pitchFamily="18" charset="0"/>
                <a:cs typeface="Roya" pitchFamily="2" charset="-78"/>
              </a:rPr>
              <a:t> </a:t>
            </a:r>
            <a:r>
              <a:rPr lang="fa-IR" sz="3200" b="1">
                <a:latin typeface="Persian" pitchFamily="18" charset="0"/>
                <a:cs typeface="Roya" pitchFamily="2" charset="-78"/>
              </a:rPr>
              <a:t>“</a:t>
            </a:r>
            <a:r>
              <a:rPr lang="ar-SA" sz="3200" b="1">
                <a:latin typeface="Persian" pitchFamily="18" charset="0"/>
                <a:cs typeface="Roya" pitchFamily="2" charset="-78"/>
              </a:rPr>
              <a:t>خدايا كمكم كن</a:t>
            </a:r>
            <a:r>
              <a:rPr lang="fa-IR" sz="3200">
                <a:cs typeface="Roya" pitchFamily="2" charset="-78"/>
              </a:rPr>
              <a:t>”.</a:t>
            </a:r>
            <a:endParaRPr lang="en-US" sz="3200">
              <a:cs typeface="Roya" pitchFamily="2" charset="-78"/>
            </a:endParaRPr>
          </a:p>
        </p:txBody>
      </p:sp>
      <p:grpSp>
        <p:nvGrpSpPr>
          <p:cNvPr id="9220" name="Group 4"/>
          <p:cNvGrpSpPr>
            <a:grpSpLocks/>
          </p:cNvGrpSpPr>
          <p:nvPr/>
        </p:nvGrpSpPr>
        <p:grpSpPr bwMode="auto">
          <a:xfrm>
            <a:off x="0" y="6000750"/>
            <a:ext cx="7848600" cy="857250"/>
            <a:chOff x="0" y="3792"/>
            <a:chExt cx="4944" cy="540"/>
          </a:xfrm>
        </p:grpSpPr>
        <p:sp>
          <p:nvSpPr>
            <p:cNvPr id="27653"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9229" name="Group 6"/>
            <p:cNvGrpSpPr>
              <a:grpSpLocks/>
            </p:cNvGrpSpPr>
            <p:nvPr/>
          </p:nvGrpSpPr>
          <p:grpSpPr bwMode="auto">
            <a:xfrm>
              <a:off x="2486" y="3792"/>
              <a:ext cx="2458" cy="540"/>
              <a:chOff x="2486" y="3792"/>
              <a:chExt cx="2458" cy="540"/>
            </a:xfrm>
          </p:grpSpPr>
          <p:sp>
            <p:nvSpPr>
              <p:cNvPr id="9231"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9232"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9233"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9234"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9235"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7660"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9221" name="Group 13"/>
          <p:cNvGrpSpPr>
            <a:grpSpLocks/>
          </p:cNvGrpSpPr>
          <p:nvPr/>
        </p:nvGrpSpPr>
        <p:grpSpPr bwMode="auto">
          <a:xfrm>
            <a:off x="627063" y="6002338"/>
            <a:ext cx="5684837" cy="849312"/>
            <a:chOff x="395" y="3793"/>
            <a:chExt cx="3581" cy="535"/>
          </a:xfrm>
        </p:grpSpPr>
        <p:sp>
          <p:nvSpPr>
            <p:cNvPr id="9222"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9223"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9224"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9225"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9226"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9227"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0"/>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10243" name="Text Box 2"/>
          <p:cNvSpPr txBox="1">
            <a:spLocks noChangeArrowheads="1"/>
          </p:cNvSpPr>
          <p:nvPr/>
        </p:nvSpPr>
        <p:spPr bwMode="auto">
          <a:xfrm>
            <a:off x="3581400" y="609600"/>
            <a:ext cx="5105400" cy="4968875"/>
          </a:xfrm>
          <a:prstGeom prst="rect">
            <a:avLst/>
          </a:prstGeom>
          <a:noFill/>
          <a:ln w="12700" cap="sq">
            <a:noFill/>
            <a:miter lim="800000"/>
            <a:headEnd type="none" w="sm" len="sm"/>
            <a:tailEnd type="none" w="sm" len="sm"/>
          </a:ln>
        </p:spPr>
        <p:txBody>
          <a:bodyPr>
            <a:spAutoFit/>
          </a:bodyPr>
          <a:lstStyle/>
          <a:p>
            <a:pPr algn="just" rtl="1">
              <a:spcBef>
                <a:spcPct val="50000"/>
              </a:spcBef>
            </a:pPr>
            <a:r>
              <a:rPr lang="ar-SA" sz="3200" b="1">
                <a:latin typeface="Persian" pitchFamily="18" charset="0"/>
                <a:cs typeface="Roya" pitchFamily="2" charset="-78"/>
              </a:rPr>
              <a:t> ناگهان صدايي از دل آسمان پاسخ داد از من چه مي‌خواهي ؟</a:t>
            </a:r>
            <a:endParaRPr lang="ar-SA" sz="3200">
              <a:cs typeface="Times New Roman" pitchFamily="18" charset="0"/>
            </a:endParaRPr>
          </a:p>
          <a:p>
            <a:pPr algn="just" rtl="1">
              <a:spcBef>
                <a:spcPct val="50000"/>
              </a:spcBef>
            </a:pPr>
            <a:r>
              <a:rPr lang="ar-SA" sz="3200" b="1">
                <a:latin typeface="Persian" pitchFamily="18" charset="0"/>
                <a:cs typeface="Roya" pitchFamily="2" charset="-78"/>
              </a:rPr>
              <a:t>- نجاتم بده.</a:t>
            </a:r>
            <a:endParaRPr lang="ar-SA" sz="3200">
              <a:cs typeface="Times New Roman" pitchFamily="18" charset="0"/>
            </a:endParaRPr>
          </a:p>
          <a:p>
            <a:pPr algn="just" rtl="1">
              <a:spcBef>
                <a:spcPct val="50000"/>
              </a:spcBef>
            </a:pPr>
            <a:r>
              <a:rPr lang="ar-SA" sz="3200" b="1">
                <a:latin typeface="Persian" pitchFamily="18" charset="0"/>
                <a:cs typeface="Roya" pitchFamily="2" charset="-78"/>
              </a:rPr>
              <a:t>- واقعاٌ فكر مي‌كني مي‌توانم نجاتت دهم.</a:t>
            </a:r>
            <a:endParaRPr lang="ar-SA" sz="3200">
              <a:cs typeface="Times New Roman" pitchFamily="18" charset="0"/>
            </a:endParaRPr>
          </a:p>
          <a:p>
            <a:pPr algn="just" rtl="1">
              <a:spcBef>
                <a:spcPct val="50000"/>
              </a:spcBef>
            </a:pPr>
            <a:r>
              <a:rPr lang="ar-SA" sz="3200" b="1">
                <a:latin typeface="Persian" pitchFamily="18" charset="0"/>
                <a:cs typeface="Roya" pitchFamily="2" charset="-78"/>
              </a:rPr>
              <a:t>- البته تو تنها كسي هستي كه مي‌تواني مرا نجات دهي.</a:t>
            </a:r>
          </a:p>
          <a:p>
            <a:pPr algn="just" rtl="1">
              <a:spcBef>
                <a:spcPct val="50000"/>
              </a:spcBef>
            </a:pPr>
            <a:r>
              <a:rPr lang="ar-SA" sz="3200" b="1">
                <a:latin typeface="Persian" pitchFamily="18" charset="0"/>
                <a:cs typeface="Roya" pitchFamily="2" charset="-78"/>
              </a:rPr>
              <a:t>- پس آن طناب دور كمرت را ببر.</a:t>
            </a:r>
            <a:endParaRPr lang="en-US" sz="3200">
              <a:cs typeface="Roya" pitchFamily="2" charset="-78"/>
            </a:endParaRPr>
          </a:p>
        </p:txBody>
      </p:sp>
      <p:grpSp>
        <p:nvGrpSpPr>
          <p:cNvPr id="10244" name="Group 4"/>
          <p:cNvGrpSpPr>
            <a:grpSpLocks/>
          </p:cNvGrpSpPr>
          <p:nvPr/>
        </p:nvGrpSpPr>
        <p:grpSpPr bwMode="auto">
          <a:xfrm>
            <a:off x="0" y="6000750"/>
            <a:ext cx="7848600" cy="857250"/>
            <a:chOff x="0" y="3792"/>
            <a:chExt cx="4944" cy="540"/>
          </a:xfrm>
        </p:grpSpPr>
        <p:sp>
          <p:nvSpPr>
            <p:cNvPr id="28677"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0253" name="Group 6"/>
            <p:cNvGrpSpPr>
              <a:grpSpLocks/>
            </p:cNvGrpSpPr>
            <p:nvPr/>
          </p:nvGrpSpPr>
          <p:grpSpPr bwMode="auto">
            <a:xfrm>
              <a:off x="2486" y="3792"/>
              <a:ext cx="2458" cy="540"/>
              <a:chOff x="2486" y="3792"/>
              <a:chExt cx="2458" cy="540"/>
            </a:xfrm>
          </p:grpSpPr>
          <p:sp>
            <p:nvSpPr>
              <p:cNvPr id="10255"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10256"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10257"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10258"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10259"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8684"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0245" name="Group 13"/>
          <p:cNvGrpSpPr>
            <a:grpSpLocks/>
          </p:cNvGrpSpPr>
          <p:nvPr/>
        </p:nvGrpSpPr>
        <p:grpSpPr bwMode="auto">
          <a:xfrm>
            <a:off x="627063" y="6002338"/>
            <a:ext cx="5684837" cy="849312"/>
            <a:chOff x="395" y="3793"/>
            <a:chExt cx="3581" cy="535"/>
          </a:xfrm>
        </p:grpSpPr>
        <p:sp>
          <p:nvSpPr>
            <p:cNvPr id="10246"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10247"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10248"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10249"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10250"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10251"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0"/>
          <p:cNvPicPr>
            <a:picLocks noChangeAspect="1" noChangeArrowheads="1"/>
          </p:cNvPicPr>
          <p:nvPr/>
        </p:nvPicPr>
        <p:blipFill>
          <a:blip r:embed="rId2" cstate="print"/>
          <a:srcRect/>
          <a:stretch>
            <a:fillRect/>
          </a:stretch>
        </p:blipFill>
        <p:spPr bwMode="auto">
          <a:xfrm>
            <a:off x="990600" y="4114800"/>
            <a:ext cx="2293938" cy="2293938"/>
          </a:xfrm>
          <a:prstGeom prst="rect">
            <a:avLst/>
          </a:prstGeom>
          <a:noFill/>
          <a:ln w="12700" cap="sq">
            <a:noFill/>
            <a:miter lim="800000"/>
            <a:headEnd type="none" w="sm" len="sm"/>
            <a:tailEnd type="none" w="sm" len="sm"/>
          </a:ln>
        </p:spPr>
      </p:pic>
      <p:sp>
        <p:nvSpPr>
          <p:cNvPr id="11267" name="Text Box 2"/>
          <p:cNvSpPr txBox="1">
            <a:spLocks noChangeArrowheads="1"/>
          </p:cNvSpPr>
          <p:nvPr/>
        </p:nvSpPr>
        <p:spPr bwMode="auto">
          <a:xfrm>
            <a:off x="3581400" y="609600"/>
            <a:ext cx="5105400" cy="2041525"/>
          </a:xfrm>
          <a:prstGeom prst="rect">
            <a:avLst/>
          </a:prstGeom>
          <a:noFill/>
          <a:ln w="12700" cap="sq">
            <a:noFill/>
            <a:miter lim="800000"/>
            <a:headEnd type="none" w="sm" len="sm"/>
            <a:tailEnd type="none" w="sm" len="sm"/>
          </a:ln>
        </p:spPr>
        <p:txBody>
          <a:bodyPr>
            <a:spAutoFit/>
          </a:bodyPr>
          <a:lstStyle/>
          <a:p>
            <a:pPr algn="ctr">
              <a:spcBef>
                <a:spcPct val="50000"/>
              </a:spcBef>
            </a:pPr>
            <a:r>
              <a:rPr lang="ar-SA" sz="3200" b="1">
                <a:latin typeface="Persian" pitchFamily="18" charset="0"/>
                <a:cs typeface="Roya" pitchFamily="2" charset="-78"/>
              </a:rPr>
              <a:t>براي يك لحظه سكوت عميقي همه جا را فرا گرفت و مرد تصميم گرفت با تمام توان به طناب بچسبد و آن را رها نكند</a:t>
            </a:r>
            <a:r>
              <a:rPr lang="fa-IR" sz="3200">
                <a:cs typeface="Roya" pitchFamily="2" charset="-78"/>
              </a:rPr>
              <a:t>.</a:t>
            </a:r>
            <a:endParaRPr lang="en-US" sz="3200">
              <a:cs typeface="Roya" pitchFamily="2" charset="-78"/>
            </a:endParaRPr>
          </a:p>
        </p:txBody>
      </p:sp>
      <p:grpSp>
        <p:nvGrpSpPr>
          <p:cNvPr id="11268" name="Group 4"/>
          <p:cNvGrpSpPr>
            <a:grpSpLocks/>
          </p:cNvGrpSpPr>
          <p:nvPr/>
        </p:nvGrpSpPr>
        <p:grpSpPr bwMode="auto">
          <a:xfrm>
            <a:off x="0" y="6000750"/>
            <a:ext cx="7848600" cy="857250"/>
            <a:chOff x="0" y="3792"/>
            <a:chExt cx="4944" cy="540"/>
          </a:xfrm>
        </p:grpSpPr>
        <p:sp>
          <p:nvSpPr>
            <p:cNvPr id="29701" name="Freeform 5"/>
            <p:cNvSpPr>
              <a:spLocks/>
            </p:cNvSpPr>
            <p:nvPr/>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a:p>
          </p:txBody>
        </p:sp>
        <p:grpSp>
          <p:nvGrpSpPr>
            <p:cNvPr id="11277" name="Group 6"/>
            <p:cNvGrpSpPr>
              <a:grpSpLocks/>
            </p:cNvGrpSpPr>
            <p:nvPr/>
          </p:nvGrpSpPr>
          <p:grpSpPr bwMode="auto">
            <a:xfrm>
              <a:off x="2486" y="3792"/>
              <a:ext cx="2458" cy="540"/>
              <a:chOff x="2486" y="3792"/>
              <a:chExt cx="2458" cy="540"/>
            </a:xfrm>
          </p:grpSpPr>
          <p:sp>
            <p:nvSpPr>
              <p:cNvPr id="11279" name="Freeform 7"/>
              <p:cNvSpPr>
                <a:spLocks/>
              </p:cNvSpPr>
              <p:nvPr/>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96"/>
                  <a:gd name="T46" fmla="*/ 0 h 533"/>
                  <a:gd name="T47" fmla="*/ 996 w 996"/>
                  <a:gd name="T48" fmla="*/ 533 h 5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endParaRPr lang="fa-IR"/>
              </a:p>
            </p:txBody>
          </p:sp>
          <p:sp>
            <p:nvSpPr>
              <p:cNvPr id="11280" name="Freeform 8"/>
              <p:cNvSpPr>
                <a:spLocks/>
              </p:cNvSpPr>
              <p:nvPr/>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6"/>
                  <a:gd name="T49" fmla="*/ 0 h 353"/>
                  <a:gd name="T50" fmla="*/ 186 w 186"/>
                  <a:gd name="T51" fmla="*/ 353 h 3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w="9525">
                <a:noFill/>
                <a:round/>
                <a:headEnd/>
                <a:tailEnd/>
              </a:ln>
            </p:spPr>
            <p:txBody>
              <a:bodyPr/>
              <a:lstStyle/>
              <a:p>
                <a:endParaRPr lang="fa-IR"/>
              </a:p>
            </p:txBody>
          </p:sp>
          <p:sp>
            <p:nvSpPr>
              <p:cNvPr id="11281" name="Freeform 9"/>
              <p:cNvSpPr>
                <a:spLocks/>
              </p:cNvSpPr>
              <p:nvPr/>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8"/>
                  <a:gd name="T34" fmla="*/ 0 h 271"/>
                  <a:gd name="T35" fmla="*/ 378 w 378"/>
                  <a:gd name="T36" fmla="*/ 271 h 27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w="9525">
                <a:noFill/>
                <a:round/>
                <a:headEnd/>
                <a:tailEnd/>
              </a:ln>
            </p:spPr>
            <p:txBody>
              <a:bodyPr/>
              <a:lstStyle/>
              <a:p>
                <a:endParaRPr lang="fa-IR"/>
              </a:p>
            </p:txBody>
          </p:sp>
          <p:sp>
            <p:nvSpPr>
              <p:cNvPr id="11282" name="Freeform 10"/>
              <p:cNvSpPr>
                <a:spLocks/>
              </p:cNvSpPr>
              <p:nvPr/>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5"/>
                  <a:gd name="T40" fmla="*/ 0 h 66"/>
                  <a:gd name="T41" fmla="*/ 155 w 155"/>
                  <a:gd name="T42" fmla="*/ 66 h 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w="9525">
                <a:noFill/>
                <a:round/>
                <a:headEnd/>
                <a:tailEnd/>
              </a:ln>
            </p:spPr>
            <p:txBody>
              <a:bodyPr/>
              <a:lstStyle/>
              <a:p>
                <a:endParaRPr lang="fa-IR"/>
              </a:p>
            </p:txBody>
          </p:sp>
          <p:sp>
            <p:nvSpPr>
              <p:cNvPr id="11283" name="Freeform 11"/>
              <p:cNvSpPr>
                <a:spLocks/>
              </p:cNvSpPr>
              <p:nvPr/>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2"/>
                  <a:gd name="T40" fmla="*/ 0 h 72"/>
                  <a:gd name="T41" fmla="*/ 42 w 42"/>
                  <a:gd name="T42" fmla="*/ 72 h 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w="9525">
                <a:noFill/>
                <a:round/>
                <a:headEnd/>
                <a:tailEnd/>
              </a:ln>
            </p:spPr>
            <p:txBody>
              <a:bodyPr/>
              <a:lstStyle/>
              <a:p>
                <a:endParaRPr lang="fa-IR"/>
              </a:p>
            </p:txBody>
          </p:sp>
        </p:grpSp>
        <p:sp>
          <p:nvSpPr>
            <p:cNvPr id="29708" name="Freeform 12"/>
            <p:cNvSpPr>
              <a:spLocks/>
            </p:cNvSpPr>
            <p:nvPr/>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a:p>
          </p:txBody>
        </p:sp>
      </p:grpSp>
      <p:grpSp>
        <p:nvGrpSpPr>
          <p:cNvPr id="11269" name="Group 13"/>
          <p:cNvGrpSpPr>
            <a:grpSpLocks/>
          </p:cNvGrpSpPr>
          <p:nvPr/>
        </p:nvGrpSpPr>
        <p:grpSpPr bwMode="auto">
          <a:xfrm>
            <a:off x="627063" y="6002338"/>
            <a:ext cx="5684837" cy="849312"/>
            <a:chOff x="395" y="3793"/>
            <a:chExt cx="3581" cy="535"/>
          </a:xfrm>
        </p:grpSpPr>
        <p:sp>
          <p:nvSpPr>
            <p:cNvPr id="11270" name="Freeform 14"/>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65"/>
                <a:gd name="T76" fmla="*/ 0 h 287"/>
                <a:gd name="T77" fmla="*/ 365 w 365"/>
                <a:gd name="T78" fmla="*/ 287 h 2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w="9525">
              <a:noFill/>
              <a:round/>
              <a:headEnd/>
              <a:tailEnd/>
            </a:ln>
          </p:spPr>
          <p:txBody>
            <a:bodyPr/>
            <a:lstStyle/>
            <a:p>
              <a:endParaRPr lang="fa-IR"/>
            </a:p>
          </p:txBody>
        </p:sp>
        <p:sp>
          <p:nvSpPr>
            <p:cNvPr id="11271" name="Freeform 15"/>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33"/>
                <a:gd name="T67" fmla="*/ 0 h 499"/>
                <a:gd name="T68" fmla="*/ 2033 w 2033"/>
                <a:gd name="T69" fmla="*/ 499 h 4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w="9525">
              <a:noFill/>
              <a:round/>
              <a:headEnd/>
              <a:tailEnd/>
            </a:ln>
          </p:spPr>
          <p:txBody>
            <a:bodyPr/>
            <a:lstStyle/>
            <a:p>
              <a:endParaRPr lang="fa-IR"/>
            </a:p>
          </p:txBody>
        </p:sp>
        <p:sp>
          <p:nvSpPr>
            <p:cNvPr id="11272" name="Freeform 16"/>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60"/>
                <a:gd name="T68" fmla="*/ 71 w 71"/>
                <a:gd name="T69" fmla="*/ 60 h 6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w="9525">
              <a:noFill/>
              <a:round/>
              <a:headEnd/>
              <a:tailEnd/>
            </a:ln>
          </p:spPr>
          <p:txBody>
            <a:bodyPr/>
            <a:lstStyle/>
            <a:p>
              <a:endParaRPr lang="fa-IR"/>
            </a:p>
          </p:txBody>
        </p:sp>
        <p:sp>
          <p:nvSpPr>
            <p:cNvPr id="11273" name="Freeform 17"/>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
                <a:gd name="T55" fmla="*/ 0 h 162"/>
                <a:gd name="T56" fmla="*/ 161 w 161"/>
                <a:gd name="T57" fmla="*/ 162 h 16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w="9525">
              <a:noFill/>
              <a:round/>
              <a:headEnd/>
              <a:tailEnd/>
            </a:ln>
          </p:spPr>
          <p:txBody>
            <a:bodyPr/>
            <a:lstStyle/>
            <a:p>
              <a:endParaRPr lang="fa-IR"/>
            </a:p>
          </p:txBody>
        </p:sp>
        <p:sp>
          <p:nvSpPr>
            <p:cNvPr id="11274" name="Freeform 18"/>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60"/>
                <a:gd name="T41" fmla="*/ 59 w 59"/>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w="9525">
              <a:noFill/>
              <a:round/>
              <a:headEnd/>
              <a:tailEnd/>
            </a:ln>
          </p:spPr>
          <p:txBody>
            <a:bodyPr/>
            <a:lstStyle/>
            <a:p>
              <a:endParaRPr lang="fa-IR"/>
            </a:p>
          </p:txBody>
        </p:sp>
        <p:sp>
          <p:nvSpPr>
            <p:cNvPr id="11275" name="Freeform 19"/>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5"/>
                <a:gd name="T79" fmla="*/ 0 h 204"/>
                <a:gd name="T80" fmla="*/ 245 w 245"/>
                <a:gd name="T81" fmla="*/ 204 h 20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w="9525">
              <a:noFill/>
              <a:round/>
              <a:headEnd/>
              <a:tailEnd/>
            </a:ln>
          </p:spPr>
          <p:txBody>
            <a:bodyPr/>
            <a:lstStyle/>
            <a:p>
              <a:endParaRPr lang="fa-IR"/>
            </a:p>
          </p:txBody>
        </p:sp>
      </p:grpSp>
    </p:spTree>
  </p:cSld>
  <p:clrMapOvr>
    <a:masterClrMapping/>
  </p:clrMapOvr>
  <p:transition advTm="20000">
    <p:dissolve/>
  </p:transition>
</p:sld>
</file>

<file path=ppt/theme/theme1.xml><?xml version="1.0" encoding="utf-8"?>
<a:theme xmlns:a="http://schemas.openxmlformats.org/drawingml/2006/main" name="Project Overview">
  <a:themeElements>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Project Overview">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roject Overview 1">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clrMap bg1="dk2" tx1="lt1" bg2="dk1" tx2="lt2" accent1="accent1" accent2="accent2" accent3="accent3" accent4="accent4" accent5="accent5" accent6="accent6" hlink="hlink" folHlink="folHlink"/>
    </a:extraClrScheme>
    <a:extraClrScheme>
      <a:clrScheme name="Project Overview 2">
        <a:dk1>
          <a:srgbClr val="000000"/>
        </a:dk1>
        <a:lt1>
          <a:srgbClr val="FFFFFF"/>
        </a:lt1>
        <a:dk2>
          <a:srgbClr val="000000"/>
        </a:dk2>
        <a:lt2>
          <a:srgbClr val="868686"/>
        </a:lt2>
        <a:accent1>
          <a:srgbClr val="3366FF"/>
        </a:accent1>
        <a:accent2>
          <a:srgbClr val="009900"/>
        </a:accent2>
        <a:accent3>
          <a:srgbClr val="FFFFFF"/>
        </a:accent3>
        <a:accent4>
          <a:srgbClr val="000000"/>
        </a:accent4>
        <a:accent5>
          <a:srgbClr val="ADB8FF"/>
        </a:accent5>
        <a:accent6>
          <a:srgbClr val="008A00"/>
        </a:accent6>
        <a:hlink>
          <a:srgbClr val="FF0033"/>
        </a:hlink>
        <a:folHlink>
          <a:srgbClr val="CCCCCC"/>
        </a:folHlink>
      </a:clrScheme>
      <a:clrMap bg1="lt1" tx1="dk1" bg2="lt2" tx2="dk2" accent1="accent1" accent2="accent2" accent3="accent3" accent4="accent4" accent5="accent5" accent6="accent6" hlink="hlink" folHlink="folHlink"/>
    </a:extraClrScheme>
    <a:extraClrScheme>
      <a:clrScheme name="Project Overview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969696"/>
        </a:hlink>
        <a:folHlink>
          <a:srgbClr val="CBCBC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D:\Program Files\Microsoft Office\Templates\1033\Project Overview.pot</Template>
  <TotalTime>80</TotalTime>
  <Words>442</Words>
  <Application>Microsoft Office PowerPoint</Application>
  <PresentationFormat>On-screen Show (4:3)</PresentationFormat>
  <Paragraphs>23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Project Overview</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hamideh arasteh</dc:creator>
  <cp:lastModifiedBy>MRT</cp:lastModifiedBy>
  <cp:revision>6</cp:revision>
  <cp:lastPrinted>1601-01-01T00:00:00Z</cp:lastPrinted>
  <dcterms:created xsi:type="dcterms:W3CDTF">1601-01-01T00:00:00Z</dcterms:created>
  <dcterms:modified xsi:type="dcterms:W3CDTF">2014-03-08T04:06:44Z</dcterms:modified>
</cp:coreProperties>
</file>